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57" r:id="rId3"/>
    <p:sldId id="256" r:id="rId4"/>
    <p:sldId id="267" r:id="rId5"/>
    <p:sldId id="266" r:id="rId6"/>
    <p:sldId id="263" r:id="rId7"/>
    <p:sldId id="258" r:id="rId8"/>
    <p:sldId id="260" r:id="rId9"/>
    <p:sldId id="264" r:id="rId10"/>
    <p:sldId id="262" r:id="rId11"/>
    <p:sldId id="265" r:id="rId12"/>
    <p:sldId id="25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DC6A-FE07-45C4-9353-716C9A54900D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FAEB-9687-4C47-A248-BE5F431B4C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6190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DC6A-FE07-45C4-9353-716C9A54900D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FAEB-9687-4C47-A248-BE5F431B4C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5160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DC6A-FE07-45C4-9353-716C9A54900D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FAEB-9687-4C47-A248-BE5F431B4C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8101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DC6A-FE07-45C4-9353-716C9A54900D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FAEB-9687-4C47-A248-BE5F431B4C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2553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DC6A-FE07-45C4-9353-716C9A54900D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FAEB-9687-4C47-A248-BE5F431B4C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6197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DC6A-FE07-45C4-9353-716C9A54900D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FAEB-9687-4C47-A248-BE5F431B4C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4218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DC6A-FE07-45C4-9353-716C9A54900D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FAEB-9687-4C47-A248-BE5F431B4C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4860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DC6A-FE07-45C4-9353-716C9A54900D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FAEB-9687-4C47-A248-BE5F431B4C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4206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DC6A-FE07-45C4-9353-716C9A54900D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FAEB-9687-4C47-A248-BE5F431B4C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7920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DC6A-FE07-45C4-9353-716C9A54900D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FAEB-9687-4C47-A248-BE5F431B4C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6447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DC6A-FE07-45C4-9353-716C9A54900D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FAEB-9687-4C47-A248-BE5F431B4C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4411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4DC6A-FE07-45C4-9353-716C9A54900D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DFAEB-9687-4C47-A248-BE5F431B4C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1256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443E26-B81E-41C3-A073-D3FB111D12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6" t="12453" r="3747" b="11447"/>
          <a:stretch/>
        </p:blipFill>
        <p:spPr>
          <a:xfrm>
            <a:off x="198408" y="155275"/>
            <a:ext cx="10179170" cy="521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26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35260" t="43702" r="26466" b="19567"/>
          <a:stretch/>
        </p:blipFill>
        <p:spPr>
          <a:xfrm>
            <a:off x="211015" y="140677"/>
            <a:ext cx="4965893" cy="26869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1955408" y="2250832"/>
            <a:ext cx="1026941" cy="30948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35692" t="45236" r="26466" b="42836"/>
          <a:stretch/>
        </p:blipFill>
        <p:spPr>
          <a:xfrm>
            <a:off x="211015" y="2956422"/>
            <a:ext cx="4965894" cy="8824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211014" y="4979963"/>
            <a:ext cx="4979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Whether it is passed / failed it does not matter, if it completes it will get trigger.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35692" t="45625" r="26466" b="42452"/>
          <a:stretch/>
        </p:blipFill>
        <p:spPr>
          <a:xfrm>
            <a:off x="211015" y="3959269"/>
            <a:ext cx="4965894" cy="8821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Rectangle 15"/>
          <p:cNvSpPr/>
          <p:nvPr/>
        </p:nvSpPr>
        <p:spPr>
          <a:xfrm>
            <a:off x="196945" y="126608"/>
            <a:ext cx="4979963" cy="61782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38748" t="21971" r="23980" b="49952"/>
          <a:stretch/>
        </p:blipFill>
        <p:spPr>
          <a:xfrm>
            <a:off x="5514536" y="140676"/>
            <a:ext cx="6443002" cy="27346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5472331" y="2956422"/>
            <a:ext cx="6485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Whether it is passed / failed (</a:t>
            </a:r>
            <a:r>
              <a:rPr lang="en-IN" b="1" dirty="0"/>
              <a:t>Copy data1</a:t>
            </a:r>
            <a:r>
              <a:rPr lang="en-IN" dirty="0"/>
              <a:t>) it does not matter, if it completes it will get trigger to </a:t>
            </a:r>
            <a:r>
              <a:rPr lang="en-IN" b="1" dirty="0"/>
              <a:t>Copy data4</a:t>
            </a:r>
            <a:r>
              <a:rPr lang="en-IN" dirty="0"/>
              <a:t>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514537" y="126608"/>
            <a:ext cx="6443001" cy="3476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3440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90980" y="2293034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/>
              <a:t>Skipped</a:t>
            </a:r>
          </a:p>
        </p:txBody>
      </p:sp>
    </p:spTree>
    <p:extLst>
      <p:ext uri="{BB962C8B-B14F-4D97-AF65-F5344CB8AC3E}">
        <p14:creationId xmlns:p14="http://schemas.microsoft.com/office/powerpoint/2010/main" val="1276524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5800" t="45625" r="26466" b="42836"/>
          <a:stretch/>
        </p:blipFill>
        <p:spPr>
          <a:xfrm>
            <a:off x="211015" y="3038622"/>
            <a:ext cx="4965896" cy="8561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5260" t="43702" r="26466" b="19567"/>
          <a:stretch/>
        </p:blipFill>
        <p:spPr>
          <a:xfrm>
            <a:off x="211015" y="211016"/>
            <a:ext cx="4965896" cy="26869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1941342" y="2630659"/>
            <a:ext cx="886264" cy="26728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196948" y="4051113"/>
            <a:ext cx="4979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 do not want to run this wait activity. Since we mentioned skipped, Wait activity won’t run.</a:t>
            </a:r>
          </a:p>
        </p:txBody>
      </p:sp>
      <p:sp>
        <p:nvSpPr>
          <p:cNvPr id="7" name="Rectangle 6"/>
          <p:cNvSpPr/>
          <p:nvPr/>
        </p:nvSpPr>
        <p:spPr>
          <a:xfrm>
            <a:off x="196948" y="196949"/>
            <a:ext cx="4979963" cy="45004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8611" t="21971" r="30683" b="50144"/>
          <a:stretch/>
        </p:blipFill>
        <p:spPr>
          <a:xfrm>
            <a:off x="5584873" y="211016"/>
            <a:ext cx="5838093" cy="29232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5570805" y="196946"/>
            <a:ext cx="6471140" cy="4236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5584872" y="3204612"/>
            <a:ext cx="6607127" cy="1229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700" dirty="0"/>
              <a:t>1) If </a:t>
            </a:r>
            <a:r>
              <a:rPr lang="en-IN" sz="1700" b="1" dirty="0"/>
              <a:t>Copy data1 </a:t>
            </a:r>
            <a:r>
              <a:rPr lang="en-IN" sz="1700" dirty="0"/>
              <a:t>activity </a:t>
            </a:r>
            <a:r>
              <a:rPr lang="en-IN" sz="1700" b="1" dirty="0"/>
              <a:t>completes</a:t>
            </a:r>
            <a:r>
              <a:rPr lang="en-IN" sz="1700" dirty="0"/>
              <a:t> then it goes to </a:t>
            </a:r>
            <a:r>
              <a:rPr lang="en-IN" sz="1700" b="1" dirty="0"/>
              <a:t>Copy data2 </a:t>
            </a:r>
            <a:r>
              <a:rPr lang="en-IN" sz="1700" dirty="0"/>
              <a:t>but since   </a:t>
            </a:r>
          </a:p>
          <a:p>
            <a:pPr>
              <a:lnSpc>
                <a:spcPct val="150000"/>
              </a:lnSpc>
            </a:pPr>
            <a:r>
              <a:rPr lang="en-IN" sz="1700" dirty="0"/>
              <a:t>     it mentioned as skipped(skips Copy data2) it triggers for </a:t>
            </a:r>
            <a:r>
              <a:rPr lang="en-IN" sz="1700" b="1" dirty="0"/>
              <a:t>Copy data3.</a:t>
            </a:r>
          </a:p>
          <a:p>
            <a:pPr>
              <a:lnSpc>
                <a:spcPct val="150000"/>
              </a:lnSpc>
            </a:pPr>
            <a:r>
              <a:rPr lang="en-IN" sz="1700" dirty="0"/>
              <a:t>2) If </a:t>
            </a:r>
            <a:r>
              <a:rPr lang="en-IN" sz="1700" b="1" dirty="0"/>
              <a:t>Copy data1 </a:t>
            </a:r>
            <a:r>
              <a:rPr lang="en-IN" sz="1700" dirty="0"/>
              <a:t>activity </a:t>
            </a:r>
            <a:r>
              <a:rPr lang="en-IN" sz="1700" b="1" dirty="0"/>
              <a:t>failes</a:t>
            </a:r>
            <a:r>
              <a:rPr lang="en-IN" sz="1700" dirty="0"/>
              <a:t> then it goes to </a:t>
            </a:r>
            <a:r>
              <a:rPr lang="en-IN" sz="1700" b="1" dirty="0"/>
              <a:t>Data flow1.</a:t>
            </a:r>
          </a:p>
        </p:txBody>
      </p:sp>
    </p:spTree>
    <p:extLst>
      <p:ext uri="{BB962C8B-B14F-4D97-AF65-F5344CB8AC3E}">
        <p14:creationId xmlns:p14="http://schemas.microsoft.com/office/powerpoint/2010/main" val="2816557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830" t="8995" r="3635" b="3104"/>
          <a:stretch/>
        </p:blipFill>
        <p:spPr>
          <a:xfrm>
            <a:off x="225082" y="239151"/>
            <a:ext cx="3362179" cy="30891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AB322B-F6BD-4D8A-BAC3-51EB6CC15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337" y="763420"/>
            <a:ext cx="2669589" cy="17797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7C20A2-9901-4FC7-9D35-9849C6898E98}"/>
              </a:ext>
            </a:extLst>
          </p:cNvPr>
          <p:cNvSpPr txBox="1"/>
          <p:nvPr/>
        </p:nvSpPr>
        <p:spPr>
          <a:xfrm>
            <a:off x="7622674" y="717802"/>
            <a:ext cx="659155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200" dirty="0"/>
              <a:t>On Skip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E1D0D9-633C-46A7-9C01-B5A399C46873}"/>
              </a:ext>
            </a:extLst>
          </p:cNvPr>
          <p:cNvCxnSpPr>
            <a:endCxn id="7" idx="1"/>
          </p:cNvCxnSpPr>
          <p:nvPr/>
        </p:nvCxnSpPr>
        <p:spPr>
          <a:xfrm flipV="1">
            <a:off x="7223840" y="856302"/>
            <a:ext cx="398834" cy="421043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BC925A-B9AF-4D73-9CBD-0BF65CC61EE9}"/>
              </a:ext>
            </a:extLst>
          </p:cNvPr>
          <p:cNvSpPr txBox="1"/>
          <p:nvPr/>
        </p:nvSpPr>
        <p:spPr>
          <a:xfrm>
            <a:off x="7608575" y="1148901"/>
            <a:ext cx="883575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200" dirty="0"/>
              <a:t>On Success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7B56107-DBAD-408F-AE02-B4929BE9A63B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7223840" y="1287401"/>
            <a:ext cx="384735" cy="291841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5095D07-D8E1-4742-A9F0-8B27EB560247}"/>
              </a:ext>
            </a:extLst>
          </p:cNvPr>
          <p:cNvSpPr txBox="1"/>
          <p:nvPr/>
        </p:nvSpPr>
        <p:spPr>
          <a:xfrm>
            <a:off x="7608575" y="1694663"/>
            <a:ext cx="590418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200" dirty="0"/>
              <a:t>On fail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C523B6-952B-4DB8-977D-81DE82C80F28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7226486" y="1833163"/>
            <a:ext cx="382089" cy="33357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B91BD02-55EC-431D-86F1-A27B2B51EEC0}"/>
              </a:ext>
            </a:extLst>
          </p:cNvPr>
          <p:cNvSpPr txBox="1"/>
          <p:nvPr/>
        </p:nvSpPr>
        <p:spPr>
          <a:xfrm>
            <a:off x="7592442" y="2259726"/>
            <a:ext cx="1129605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200" dirty="0"/>
              <a:t>On Completion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8535ADB-A707-45CB-AFD5-00A0B336583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7223840" y="2155098"/>
            <a:ext cx="368602" cy="243128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A32BAAC-C86A-4647-A57F-5965B0F2A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337" y="2791432"/>
            <a:ext cx="5695950" cy="1152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A3F083A-A80D-40EF-9072-22DBEA4419A9}"/>
              </a:ext>
            </a:extLst>
          </p:cNvPr>
          <p:cNvSpPr/>
          <p:nvPr/>
        </p:nvSpPr>
        <p:spPr>
          <a:xfrm>
            <a:off x="4610912" y="574116"/>
            <a:ext cx="5767287" cy="3369841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1704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3253" t="23475" r="23962" b="7136"/>
          <a:stretch/>
        </p:blipFill>
        <p:spPr>
          <a:xfrm>
            <a:off x="243140" y="225084"/>
            <a:ext cx="7019830" cy="64007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1369" t="35626" r="43117" b="35721"/>
          <a:stretch/>
        </p:blipFill>
        <p:spPr>
          <a:xfrm>
            <a:off x="5472331" y="2208627"/>
            <a:ext cx="1448973" cy="42332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5472331" y="3108961"/>
            <a:ext cx="956604" cy="33762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5472331" y="3931369"/>
            <a:ext cx="1139484" cy="41555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Arrow Connector 8"/>
          <p:cNvCxnSpPr>
            <a:stCxn id="7" idx="1"/>
          </p:cNvCxnSpPr>
          <p:nvPr/>
        </p:nvCxnSpPr>
        <p:spPr>
          <a:xfrm flipH="1" flipV="1">
            <a:off x="2489982" y="2588455"/>
            <a:ext cx="2982349" cy="15506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4698607" y="1013976"/>
            <a:ext cx="1167618" cy="20949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467314" y="2601974"/>
            <a:ext cx="1453989" cy="233578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5200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16062" y="2461846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/>
              <a:t>Success</a:t>
            </a:r>
          </a:p>
        </p:txBody>
      </p:sp>
    </p:spTree>
    <p:extLst>
      <p:ext uri="{BB962C8B-B14F-4D97-AF65-F5344CB8AC3E}">
        <p14:creationId xmlns:p14="http://schemas.microsoft.com/office/powerpoint/2010/main" val="770941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9692" t="24664" r="33927" b="51298"/>
          <a:stretch/>
        </p:blipFill>
        <p:spPr>
          <a:xfrm>
            <a:off x="211014" y="267287"/>
            <a:ext cx="4393623" cy="22508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11014" y="2518113"/>
            <a:ext cx="439362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If </a:t>
            </a:r>
            <a:r>
              <a:rPr lang="en-IN" b="1" dirty="0"/>
              <a:t>Copy data1 </a:t>
            </a:r>
            <a:r>
              <a:rPr lang="en-IN" dirty="0"/>
              <a:t>completes successfully then it will go to </a:t>
            </a:r>
            <a:r>
              <a:rPr lang="en-IN" b="1" dirty="0"/>
              <a:t>Copy data2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E3FE48-8248-413E-9238-ECD17C0177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278" t="30354" r="28605" b="53858"/>
          <a:stretch/>
        </p:blipFill>
        <p:spPr>
          <a:xfrm>
            <a:off x="5029200" y="418289"/>
            <a:ext cx="3414409" cy="108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74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16062" y="2461846"/>
            <a:ext cx="1306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/>
              <a:t>Failure</a:t>
            </a:r>
          </a:p>
        </p:txBody>
      </p:sp>
    </p:spTree>
    <p:extLst>
      <p:ext uri="{BB962C8B-B14F-4D97-AF65-F5344CB8AC3E}">
        <p14:creationId xmlns:p14="http://schemas.microsoft.com/office/powerpoint/2010/main" val="3287484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5260" t="43702" r="26466" b="19567"/>
          <a:stretch/>
        </p:blipFill>
        <p:spPr>
          <a:xfrm>
            <a:off x="436101" y="140677"/>
            <a:ext cx="4965894" cy="26869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2180494" y="1913207"/>
            <a:ext cx="886264" cy="32355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5800" t="45433" r="26466" b="42644"/>
          <a:stretch/>
        </p:blipFill>
        <p:spPr>
          <a:xfrm>
            <a:off x="436101" y="2954213"/>
            <a:ext cx="4965894" cy="8846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36100" y="3938957"/>
            <a:ext cx="4979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Lookup activity completed successfully. Since we put failure, wait activity got skipped.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35801" t="45433" r="26573" b="42644"/>
          <a:stretch/>
        </p:blipFill>
        <p:spPr>
          <a:xfrm>
            <a:off x="436101" y="4685339"/>
            <a:ext cx="4965894" cy="8872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436099" y="5672625"/>
            <a:ext cx="4979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Lookup activity failed even though Since we put failure, wait activity got triggered.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2031" y="126609"/>
            <a:ext cx="4979963" cy="61782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25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8829" t="24856" r="30033" b="49183"/>
          <a:stretch/>
        </p:blipFill>
        <p:spPr>
          <a:xfrm>
            <a:off x="239152" y="295421"/>
            <a:ext cx="5669279" cy="26574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25084" y="3024552"/>
            <a:ext cx="5995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If </a:t>
            </a:r>
            <a:r>
              <a:rPr lang="en-IN" b="1" dirty="0"/>
              <a:t>Copy data1 </a:t>
            </a:r>
            <a:r>
              <a:rPr lang="en-IN" dirty="0"/>
              <a:t>activity </a:t>
            </a:r>
            <a:r>
              <a:rPr lang="en-IN" b="1" dirty="0"/>
              <a:t>completes</a:t>
            </a:r>
            <a:r>
              <a:rPr lang="en-IN" dirty="0"/>
              <a:t> then it goes to </a:t>
            </a:r>
            <a:r>
              <a:rPr lang="en-IN" b="1" dirty="0"/>
              <a:t>Copy data2.</a:t>
            </a:r>
          </a:p>
          <a:p>
            <a:r>
              <a:rPr lang="en-IN" dirty="0"/>
              <a:t>If </a:t>
            </a:r>
            <a:r>
              <a:rPr lang="en-IN" b="1" dirty="0"/>
              <a:t>Copy data1 </a:t>
            </a:r>
            <a:r>
              <a:rPr lang="en-IN" dirty="0"/>
              <a:t>activity </a:t>
            </a:r>
            <a:r>
              <a:rPr lang="en-IN" b="1" dirty="0"/>
              <a:t>failes</a:t>
            </a:r>
            <a:r>
              <a:rPr lang="en-IN" dirty="0"/>
              <a:t> then it goes to </a:t>
            </a:r>
            <a:r>
              <a:rPr lang="en-IN" b="1" dirty="0"/>
              <a:t>Data flow1.</a:t>
            </a:r>
          </a:p>
        </p:txBody>
      </p:sp>
      <p:sp>
        <p:nvSpPr>
          <p:cNvPr id="4" name="Rectangle 3"/>
          <p:cNvSpPr/>
          <p:nvPr/>
        </p:nvSpPr>
        <p:spPr>
          <a:xfrm>
            <a:off x="225084" y="281353"/>
            <a:ext cx="5683347" cy="33895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4459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3355" y="2518117"/>
            <a:ext cx="2126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/>
              <a:t>Completion</a:t>
            </a:r>
          </a:p>
        </p:txBody>
      </p:sp>
    </p:spTree>
    <p:extLst>
      <p:ext uri="{BB962C8B-B14F-4D97-AF65-F5344CB8AC3E}">
        <p14:creationId xmlns:p14="http://schemas.microsoft.com/office/powerpoint/2010/main" val="3519735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188</Words>
  <Application>Microsoft Office PowerPoint</Application>
  <PresentationFormat>Widescreen</PresentationFormat>
  <Paragraphs>19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SURESH</dc:creator>
  <cp:lastModifiedBy>Anuganti Suresh (Consultant)</cp:lastModifiedBy>
  <cp:revision>22</cp:revision>
  <dcterms:created xsi:type="dcterms:W3CDTF">2022-11-01T07:28:02Z</dcterms:created>
  <dcterms:modified xsi:type="dcterms:W3CDTF">2023-02-07T07:13:55Z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2022-12-14T06:50:10Z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abb1e275-0355-4c00-92ca-eb62cbdc9470</vt:lpwstr>
  </property>
  <property fmtid="{D5CDD505-2E9C-101B-9397-08002B2CF9AE}" pid="8" name="MSIP_Label_19540963-e559-4020-8a90-fe8a502c2801_ContentBits">
    <vt:lpwstr>0</vt:lpwstr>
  </property>
</Properties>
</file>